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9AFDF-0B46-4CBA-8F3D-FD4887D2A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1E8E09-A782-4CDB-8EB2-3D53C43E1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88CC2-6716-46A6-85CF-642C1F3D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7685C-D6EE-4E8E-B10F-FF123C11B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B3DB1-D7CA-470D-93B8-D6AD18453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9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AC59-A91A-483E-8E71-4BF1DEFB7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C43BC4-8B90-4FCB-9784-F6E3C8402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E0A36-3F11-41F6-8DB0-36A60072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CF5FC-B991-4D46-99F0-B1D1D842E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C5CFA-A9D4-4756-9C50-274909C32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1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01D163-F313-4D4E-A5B7-3B2CAEB966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AFE7D3-5288-4B8D-81B7-1BA64518C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702C2-703B-4260-96AA-48A949C5E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C406F-B141-473E-AA0E-905C557C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C9617-C35D-4956-B7FF-1D105C716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9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D71E-BE42-4F7A-A541-AD8568BE5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A621F-D995-4282-B323-811283051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94490-05C4-4B45-B180-B2DECB4C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F5184-28B6-4F60-936D-2FC661C73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0BA4A-85E4-4FAB-B1D8-F162C196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9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E34CA-30AD-494E-A2DB-37D5C60BC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A5870-BC87-4017-878D-AD2CA4720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198A5-F90B-4020-B6E2-D03A3F84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2CC43-AF88-4239-BC3A-D131406F8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29426-2795-49A1-9E12-946EB2EF7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CE4CD-7604-431E-AC5C-E6B527C33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87D73-11A2-4101-A516-58C011611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65FE6-56FB-45FB-AB73-1C088B896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E3636-5EB0-46AD-BCC5-2370BBB4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27AC5-7043-4945-93FD-797A22A3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0FD58-A1B8-4A31-98F4-493B4592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2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BA8B-1675-430F-8B53-A0C82683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72D6-EFA9-48B8-89D0-99AFFD4CC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F4E61-6658-474A-944F-5C62BE0520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210291-0851-4B39-A9F4-8854CC6B9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4F01B5-B4D4-418C-8476-BC3C153482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A6F0DD-8EC8-4B50-9D37-25CB1EAEA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7CB45D-DD61-4F65-8DDA-7C8C445CD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E612FC-90B4-42E3-85DE-A903AC9E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8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F8AD1-C05B-4659-93DA-5DDCAF99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BC7D5A-F0F7-476B-9C12-F786C956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7AD4B-4D6A-436C-ADF0-32F1AAD37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F7D31-6802-4EF1-9DAA-4EE61D1EE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3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806AA9-CE34-4A13-95CF-AB98E779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2415B8-2B54-47B0-AAEE-4467D7D85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50521-2A42-425B-857F-5C70C15E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49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91E2C-9E5C-4EB9-9B9F-38355D09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76AAA-A9E6-417F-89F3-ABB165127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8E812-0319-4A4E-B10B-593998B82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011CC8-68CE-4267-8E87-BE2963B5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29D75-EE17-4DF1-BDB8-23D8298B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2AB33-F66C-4A9C-9906-4B242918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2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A8798-FFB0-4FF0-8BC5-11C7285A8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8BFCDB-CF74-46D4-8344-0B01E759C1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47A6D-D8A9-4E54-9EE6-93A064FB9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03D59-800B-4FEF-9D09-0DD768EE4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B0ABD-350B-42BB-ABE2-80937385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D29A6-D97B-4F24-9FE6-0A28DCEC1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2E5708-C894-4262-B90D-25250F1D1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23CF71-4E4F-4E39-8E3B-D9419BB84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57678-9C0B-482D-A77D-74085CDF4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79083-23E5-461C-9935-EA4B25BE9F1C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1786E-9ACA-4890-8FF7-437EA7C48F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19C81-4497-4654-A297-EB9E6F4CC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1F60-DFA4-4531-9B51-94196F060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5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6522E-B78B-41F7-A03D-17A870A40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73BD52-4D6C-4C2B-9307-88097A498A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1FFC6C-DBFC-46E6-9503-44164FD21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63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1</cp:revision>
  <dcterms:created xsi:type="dcterms:W3CDTF">2022-02-04T15:22:46Z</dcterms:created>
  <dcterms:modified xsi:type="dcterms:W3CDTF">2022-02-04T15:23:33Z</dcterms:modified>
</cp:coreProperties>
</file>